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1" roundtripDataSignature="AMtx7mjrzDgb3WfDUZmJyh7n+Hdc9ISZ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customschemas.google.com/relationships/presentationmetadata" Target="metadata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" name="Google Shape;5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9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8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6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6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esd.wa.gov/labormarketinfo/learn-about-an-occupation#/search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27BA0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/>
              <a:t>Healthcare Professions</a:t>
            </a:r>
            <a:endParaRPr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27BA0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At your table list as many healthcare jobs you can think of!</a:t>
            </a:r>
            <a:endParaRPr/>
          </a:p>
        </p:txBody>
      </p:sp>
      <p:sp>
        <p:nvSpPr>
          <p:cNvPr id="61" name="Google Shape;6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62" name="Google Shape;6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29075" y="1139675"/>
            <a:ext cx="3441999" cy="344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27BA0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Let’s Explore Healthcare Careers</a:t>
            </a:r>
            <a:endParaRPr/>
          </a:p>
        </p:txBody>
      </p:sp>
      <p:sp>
        <p:nvSpPr>
          <p:cNvPr id="68" name="Google Shape;68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2000"/>
              <a:t>Let’s explore some of the careers you came up with!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</a:pPr>
            <a:r>
              <a:rPr lang="en" sz="2000" u="sng">
                <a:solidFill>
                  <a:schemeClr val="hlink"/>
                </a:solidFill>
                <a:hlinkClick r:id="rId3"/>
              </a:rPr>
              <a:t>Careers in WA Job Search</a:t>
            </a:r>
            <a:endParaRPr sz="2000"/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Let’s see if these jobs are in demand for WA state!</a:t>
            </a:r>
            <a:endParaRPr sz="2000"/>
          </a:p>
        </p:txBody>
      </p:sp>
      <p:pic>
        <p:nvPicPr>
          <p:cNvPr id="69" name="Google Shape;69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40750" y="2593675"/>
            <a:ext cx="2281676" cy="2281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27BA0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6"/>
          <p:cNvSpPr txBox="1"/>
          <p:nvPr>
            <p:ph type="title"/>
          </p:nvPr>
        </p:nvSpPr>
        <p:spPr>
          <a:xfrm>
            <a:off x="311700" y="230525"/>
            <a:ext cx="3700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Healthcare is one of the top 3 growing sectors!</a:t>
            </a:r>
            <a:endParaRPr/>
          </a:p>
        </p:txBody>
      </p:sp>
      <p:sp>
        <p:nvSpPr>
          <p:cNvPr id="75" name="Google Shape;75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76" name="Google Shape;7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4024" y="632575"/>
            <a:ext cx="4968057" cy="4125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1703" y="1212224"/>
            <a:ext cx="3700800" cy="3356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27BA0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Let’s Dig Deeper!</a:t>
            </a:r>
            <a:endParaRPr/>
          </a:p>
        </p:txBody>
      </p:sp>
      <p:sp>
        <p:nvSpPr>
          <p:cNvPr id="83" name="Google Shape;83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84" name="Google Shape;8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1400" y="1017725"/>
            <a:ext cx="5201199" cy="4037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